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071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88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69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00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90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72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33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3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2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69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8594A-C065-4E47-9659-A96A99EC5675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337B-21A3-42A3-9746-07CCA87F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4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500" y="1566863"/>
            <a:ext cx="6858000" cy="2387600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ПЕДАГОГИЧЕСКАЯ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ТЕХНИКА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514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8186" y="345817"/>
            <a:ext cx="56108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ФОРМЫ ПООЩРЕНИЯ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69075" y="1590645"/>
            <a:ext cx="3280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БЛАГОДАРНОСТЬ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50543" y="2313815"/>
            <a:ext cx="1917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ПОХВАЛА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789817" y="3036985"/>
            <a:ext cx="1838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НАГРАДА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19762" y="3760155"/>
            <a:ext cx="3178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ЗНАКИ ДОВЕРИЯ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03965" y="4483325"/>
            <a:ext cx="3610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ЗНАКИ ВНИМАНИЯ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7129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3286" y="295017"/>
            <a:ext cx="24815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ПРОСЬБА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3286" y="1181668"/>
            <a:ext cx="7969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побуждение к добровольному оказанию помощи без нажима и уговоров</a:t>
            </a:r>
            <a:endParaRPr lang="ru-RU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117600" y="2012665"/>
            <a:ext cx="4777" cy="2851435"/>
          </a:xfrm>
          <a:prstGeom prst="straightConnector1">
            <a:avLst/>
          </a:prstGeom>
          <a:ln w="114300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2786" y="5042468"/>
            <a:ext cx="7969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Сознание того, что ты помог человеку, приносит моральное удовлетворение и сближает людей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90686" y="2354159"/>
            <a:ext cx="432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trike="sngStrike" dirty="0" smtClean="0"/>
              <a:t>ВНУТРЕННЕЕ СОПРОТИВЛЕНИЕ</a:t>
            </a:r>
            <a:endParaRPr lang="ru-RU" b="1" strike="sngStrike" dirty="0"/>
          </a:p>
        </p:txBody>
      </p:sp>
      <p:sp>
        <p:nvSpPr>
          <p:cNvPr id="8" name="TextBox 7"/>
          <p:cNvSpPr txBox="1"/>
          <p:nvPr/>
        </p:nvSpPr>
        <p:spPr>
          <a:xfrm>
            <a:off x="1390686" y="2780305"/>
            <a:ext cx="432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ЖИВОЙ ОТКЛИК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90686" y="3206451"/>
            <a:ext cx="432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СОЧУСТВИЕ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390686" y="3632596"/>
            <a:ext cx="432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УЧАСТИЕ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7566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850" y="990466"/>
            <a:ext cx="421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Формирование навыков и привычек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3850" y="2334416"/>
            <a:ext cx="421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Побуждение к полезной деятельности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3850" y="3678366"/>
            <a:ext cx="421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Сдерживание негативных реакций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3850" y="4953524"/>
            <a:ext cx="421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Установление и поддержание порядка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461000" y="1041400"/>
            <a:ext cx="318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УПРАЖНЕНИЕ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461000" y="2336800"/>
            <a:ext cx="332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СТИМУЛИРОВАНИЕ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61000" y="3632200"/>
            <a:ext cx="332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ТОРМОЖЕНИЕ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461000" y="5123259"/>
            <a:ext cx="332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ДИСЦИПЛИНИРОВАНИЕ</a:t>
            </a:r>
            <a:endParaRPr lang="ru-RU" sz="2400" dirty="0"/>
          </a:p>
        </p:txBody>
      </p:sp>
      <p:sp>
        <p:nvSpPr>
          <p:cNvPr id="12" name="Стрелка влево 11"/>
          <p:cNvSpPr/>
          <p:nvPr/>
        </p:nvSpPr>
        <p:spPr>
          <a:xfrm>
            <a:off x="4540250" y="1145232"/>
            <a:ext cx="546100" cy="254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лево 12"/>
          <p:cNvSpPr/>
          <p:nvPr/>
        </p:nvSpPr>
        <p:spPr>
          <a:xfrm>
            <a:off x="4591050" y="2440632"/>
            <a:ext cx="546100" cy="254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лево 13"/>
          <p:cNvSpPr/>
          <p:nvPr/>
        </p:nvSpPr>
        <p:spPr>
          <a:xfrm>
            <a:off x="4587875" y="3736032"/>
            <a:ext cx="546100" cy="254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лево 14"/>
          <p:cNvSpPr/>
          <p:nvPr/>
        </p:nvSpPr>
        <p:spPr>
          <a:xfrm>
            <a:off x="4587875" y="5115023"/>
            <a:ext cx="546100" cy="254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28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000" y="1208253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Организованное выполнение учениками различных практических действий с целью формирования определенных умений и навыков, а также приобретения хороших привычек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739900" y="4940300"/>
            <a:ext cx="2615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ДЕЯТЕЛЬНОСТЬ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3100" y="4940300"/>
            <a:ext cx="1396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РЕЖИМ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68400" y="4483100"/>
            <a:ext cx="6921500" cy="1371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65635" y="4129157"/>
            <a:ext cx="272702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ПРИВЫЧКИ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rot="5400000">
            <a:off x="4406529" y="3114540"/>
            <a:ext cx="445240" cy="635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 rot="5400000">
            <a:off x="4406529" y="3519491"/>
            <a:ext cx="445240" cy="635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856" y="187128"/>
            <a:ext cx="2942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УПРАЖНЕНИЕ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94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13200" y="1028700"/>
            <a:ext cx="1258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ЗНАНИЕ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4191000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УМЕНИЕ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40500" y="4190999"/>
            <a:ext cx="1513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ЖЕЛАНИЕ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1047" y="2616199"/>
            <a:ext cx="27029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ПРИВЫЧКА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18900909">
            <a:off x="2808621" y="3506554"/>
            <a:ext cx="647700" cy="317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4318689" y="1775011"/>
            <a:ext cx="647700" cy="317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3767504">
            <a:off x="5832177" y="3498481"/>
            <a:ext cx="647700" cy="317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68856" y="187128"/>
            <a:ext cx="4081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СТИМУЛИРОВАНИЕ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18143" y="1562100"/>
            <a:ext cx="238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УБЕЖДЕНИЕ</a:t>
            </a:r>
            <a:endParaRPr lang="ru-RU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447610" y="2291905"/>
            <a:ext cx="2523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ПООЩРЕНИЕ</a:t>
            </a:r>
            <a:endParaRPr lang="ru-RU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781837" y="3021710"/>
            <a:ext cx="1854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ПРОСЬБА</a:t>
            </a:r>
            <a:endParaRPr lang="ru-RU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708962" y="3751515"/>
            <a:ext cx="60007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ПРОБУЖДЕНИЕ ДОБРЫХ ЧУВСТВ</a:t>
            </a:r>
            <a:endParaRPr lang="ru-RU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585449" y="4481319"/>
            <a:ext cx="824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ВОВЛЕЧЕНИЕ В ИНТЕРЕСНУЮ ДЕЯТЕЛЬНОСТЬ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14143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643" y="200744"/>
            <a:ext cx="238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УБЕЖДЕНИЕ</a:t>
            </a:r>
            <a:endParaRPr lang="ru-RU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562694" y="2355850"/>
            <a:ext cx="1649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ИСТИНА</a:t>
            </a:r>
            <a:endParaRPr lang="ru-RU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5443" y="3987512"/>
            <a:ext cx="4044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ДОБРЫЕ НАМЕРЕНИЯ</a:t>
            </a:r>
            <a:endParaRPr lang="ru-RU" b="1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3200" y="1016575"/>
            <a:ext cx="4368800" cy="50413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805548" y="5827291"/>
            <a:ext cx="116410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 ЧЕМ?</a:t>
            </a:r>
            <a:endParaRPr lang="ru-RU" sz="14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631548" y="5827291"/>
            <a:ext cx="85953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КАК?</a:t>
            </a:r>
            <a:endParaRPr lang="ru-RU" sz="1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778639" y="1917606"/>
            <a:ext cx="113204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СЛОВО</a:t>
            </a:r>
            <a:endParaRPr lang="ru-RU" sz="14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78639" y="2571432"/>
            <a:ext cx="260359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ЛИЧНЫЙ ПРИМЕР</a:t>
            </a:r>
            <a:endParaRPr lang="ru-RU" sz="14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00466" y="4110622"/>
            <a:ext cx="308456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ДОБРОЕ ОТНОШЕНИЕ</a:t>
            </a:r>
            <a:endParaRPr lang="ru-RU" sz="14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>
            <a:stCxn id="8" idx="1"/>
          </p:cNvCxnSpPr>
          <p:nvPr/>
        </p:nvCxnSpPr>
        <p:spPr>
          <a:xfrm flipH="1">
            <a:off x="3581643" y="2148439"/>
            <a:ext cx="2196996" cy="389008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9" idx="1"/>
          </p:cNvCxnSpPr>
          <p:nvPr/>
        </p:nvCxnSpPr>
        <p:spPr>
          <a:xfrm flipH="1" flipV="1">
            <a:off x="3624408" y="2760096"/>
            <a:ext cx="2154231" cy="42169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" idx="1"/>
            <a:endCxn id="4" idx="3"/>
          </p:cNvCxnSpPr>
          <p:nvPr/>
        </p:nvCxnSpPr>
        <p:spPr>
          <a:xfrm flipH="1" flipV="1">
            <a:off x="4409755" y="4279900"/>
            <a:ext cx="990711" cy="61555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97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1130300" y="4305299"/>
            <a:ext cx="6794500" cy="2400047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286243" y="111844"/>
            <a:ext cx="4307589" cy="5847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ДВА ПУТИ УБЕЖДЕНИЯ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3864" y="1064343"/>
            <a:ext cx="2624758" cy="46166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ДОКАЗАТЕЛЬСТВО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54943" y="1064344"/>
            <a:ext cx="1691489" cy="4616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ВНУШЕНИЕ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>
            <a:stCxn id="2" idx="2"/>
            <a:endCxn id="3" idx="0"/>
          </p:cNvCxnSpPr>
          <p:nvPr/>
        </p:nvCxnSpPr>
        <p:spPr>
          <a:xfrm flipH="1">
            <a:off x="2286243" y="696619"/>
            <a:ext cx="2153795" cy="3677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2" idx="2"/>
            <a:endCxn id="4" idx="0"/>
          </p:cNvCxnSpPr>
          <p:nvPr/>
        </p:nvCxnSpPr>
        <p:spPr>
          <a:xfrm>
            <a:off x="4440038" y="696619"/>
            <a:ext cx="2260650" cy="3677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73911" y="1543740"/>
            <a:ext cx="25266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к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 разуму</a:t>
            </a:r>
          </a:p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н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а уровне логики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11481" y="1478232"/>
            <a:ext cx="45647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м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ногократное повторение</a:t>
            </a:r>
          </a:p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или</a:t>
            </a:r>
          </a:p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обращение к совести и чувствам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17" y="3567958"/>
            <a:ext cx="3168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дополняют друг друга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425700" y="2816314"/>
            <a:ext cx="3860800" cy="7480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низ стрелка 15"/>
          <p:cNvSpPr/>
          <p:nvPr/>
        </p:nvSpPr>
        <p:spPr>
          <a:xfrm flipH="1">
            <a:off x="2516912" y="2594070"/>
            <a:ext cx="3563737" cy="7480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0467" y="4410225"/>
            <a:ext cx="208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РАЗЪЯСНЕНИЕ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88367" y="5326953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ДИСПУТ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76770" y="4868589"/>
            <a:ext cx="169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УВЕЩАНИЕ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81608" y="5785317"/>
            <a:ext cx="4283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РАССКАЗ НА ЭТИЧЕСКУЮ ТЕМУ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21811" y="6243682"/>
            <a:ext cx="280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ЭТИЧЕСКАЯ БЕСЕДА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4311481" y="4029623"/>
            <a:ext cx="298619" cy="38060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986429" y="4911454"/>
            <a:ext cx="185980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ФОРМЫ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УБЕЖДЕНИЯ</a:t>
            </a:r>
            <a:endParaRPr lang="ru-RU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97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animBg="1"/>
      <p:bldP spid="4" grpId="0" animBg="1"/>
      <p:bldP spid="11" grpId="0"/>
      <p:bldP spid="12" grpId="0"/>
      <p:bldP spid="13" grpId="0"/>
      <p:bldP spid="14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406" y="435517"/>
            <a:ext cx="2815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ПООЩРЕНИЕ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606" y="5171520"/>
            <a:ext cx="617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ЗАКРЕПЛЕНИЕ 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2400" b="1" dirty="0" smtClean="0"/>
              <a:t>положительных форм поведения</a:t>
            </a:r>
          </a:p>
          <a:p>
            <a:r>
              <a:rPr lang="ru-RU" sz="2400" b="1" dirty="0" smtClean="0"/>
              <a:t>позитивных качеств характера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83412" y="330768"/>
            <a:ext cx="5499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выражение положительной оценки, признания и одобрения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477977" y="1179728"/>
            <a:ext cx="0" cy="4001872"/>
          </a:xfrm>
          <a:prstGeom prst="straightConnector1">
            <a:avLst/>
          </a:prstGeom>
          <a:ln w="114300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500" y="2554643"/>
            <a:ext cx="28321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ПОЛОЖИТЕЛЬНЫЕ ЭМОЦИИ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057400" y="1081848"/>
            <a:ext cx="4127500" cy="2867852"/>
          </a:xfrm>
          <a:prstGeom prst="straightConnector1">
            <a:avLst/>
          </a:prstGeom>
          <a:ln w="114300">
            <a:solidFill>
              <a:srgbClr val="00B05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45199" y="3949700"/>
            <a:ext cx="1994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ЭТАЛОН </a:t>
            </a:r>
          </a:p>
          <a:p>
            <a:pPr algn="ctr"/>
            <a:r>
              <a:rPr lang="ru-RU" sz="2400" b="1" dirty="0" smtClean="0"/>
              <a:t>ПОВЕДЕНИЯ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8743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4886" y="345817"/>
            <a:ext cx="3108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ПРИНЦИПЫ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0116" y="1578233"/>
            <a:ext cx="1898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НЕ ЧАСТО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38728" y="2625983"/>
            <a:ext cx="5720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ОБЪЕКТИВНО И СПРАВЕДЛИВО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73375" y="3673733"/>
            <a:ext cx="3851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С УЧЕТОМ ВОЗРАСТА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87523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171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ПЕДАГОГИЧЕСКАЯ ТЕХНИКА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ПЕДАГОГИЧЕСКАЯ ТЕХНИКА</dc:title>
  <dc:creator>M Iakovlev</dc:creator>
  <cp:lastModifiedBy>M Iakovlev</cp:lastModifiedBy>
  <cp:revision>19</cp:revision>
  <dcterms:created xsi:type="dcterms:W3CDTF">2018-01-20T05:20:14Z</dcterms:created>
  <dcterms:modified xsi:type="dcterms:W3CDTF">2018-01-23T05:50:27Z</dcterms:modified>
</cp:coreProperties>
</file>